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7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3C883-13EB-4F71-A2F3-52A76F2573C1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07200-2843-4158-AB79-26D9FB040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40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416CF0B0-9A3F-282B-0294-9BC4E5972F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460" y="6050061"/>
            <a:ext cx="1705180" cy="65744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96D98F-D29C-F599-A6D5-F1C9F7A3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D698C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858429-50E4-84D6-5349-AD972F9D6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D698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98F610-1515-85E8-DBC0-EE9C499E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1D2333-87F3-479F-5AD3-06F7F55E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057400" cy="339090"/>
          </a:xfrm>
        </p:spPr>
        <p:txBody>
          <a:bodyPr/>
          <a:lstStyle/>
          <a:p>
            <a:fld id="{86375403-5924-4D95-9D5D-69D8DCF8F11E}" type="slidenum">
              <a:rPr lang="es-ES" smtClean="0"/>
              <a:t>‹Nº›</a:t>
            </a:fld>
            <a:endParaRPr lang="es-ES"/>
          </a:p>
        </p:txBody>
      </p:sp>
      <p:pic>
        <p:nvPicPr>
          <p:cNvPr id="23" name="Imagen 22" descr="Logotipo&#10;&#10;Descripción generada automáticamente">
            <a:extLst>
              <a:ext uri="{FF2B5EF4-FFF2-40B4-BE49-F238E27FC236}">
                <a16:creationId xmlns:a16="http://schemas.microsoft.com/office/drawing/2014/main" id="{48C8A50F-6717-2BBA-4FD0-95C63F000C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164" y="6064031"/>
            <a:ext cx="1128376" cy="65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4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4D8C1-10B9-A772-168D-8B1AF185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9EEA70-85EF-1B97-4837-60AB8EAA9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54B4A0-DA24-43E5-386F-B069B257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813F31-66FE-CDDE-A2D7-0386E19E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F707A1-3AE7-9A56-0849-1A2DEEA9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5460" y="230188"/>
            <a:ext cx="2037080" cy="365125"/>
          </a:xfrm>
        </p:spPr>
        <p:txBody>
          <a:bodyPr/>
          <a:lstStyle>
            <a:lvl1pPr>
              <a:defRPr b="1">
                <a:solidFill>
                  <a:srgbClr val="3D698C"/>
                </a:solidFill>
              </a:defRPr>
            </a:lvl1pPr>
          </a:lstStyle>
          <a:p>
            <a:fld id="{86375403-5924-4D95-9D5D-69D8DCF8F11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2ED1FF-0B02-5608-5311-6773D0B7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620" y="6064031"/>
            <a:ext cx="1705180" cy="657444"/>
          </a:xfrm>
          <a:prstGeom prst="rect">
            <a:avLst/>
          </a:prstGeom>
        </p:spPr>
      </p:pic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CED54CE9-F791-6086-716B-48168FC352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164" y="6064031"/>
            <a:ext cx="1128376" cy="65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9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150F6-7B13-50BB-3AFB-4D0F4100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67B81F-6F18-60CA-376C-64BC77BC2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FD4201-1BF2-20E5-B88A-CF22EFE37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40CED3-26C6-6322-A811-663B22A0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BFC5C3-E61C-C36E-58CB-7C02F5D9D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ADB8F3-B11F-A6C2-D964-1DD12B62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5403-5924-4D95-9D5D-69D8DCF8F11E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DE85E6-3CB2-237A-0A3B-B45CA3C3C9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620" y="6064031"/>
            <a:ext cx="1705180" cy="657444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D5224351-7EC8-20CF-81B5-E2815A2A1C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164" y="6064031"/>
            <a:ext cx="1128376" cy="65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9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2911B-0F80-57F1-241B-0A7B843B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696D45-62EC-7801-1BDC-B8177AA41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38F11B-CF75-E930-D700-73F6EFF9E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BD47C6-3F60-5076-1057-C37DC023E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6995AB-169C-2F60-D45B-86AE3F57D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F2E961-C93C-C5AE-4D21-787FD537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E4A9A6F-0B69-6EEE-ADF3-461EB52D8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186C26-7318-8AB1-E3BD-2CCBA5C5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5403-5924-4D95-9D5D-69D8DCF8F11E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812C761-71A3-666D-D8A8-7274B7E05D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620" y="6064031"/>
            <a:ext cx="1705180" cy="657444"/>
          </a:xfrm>
          <a:prstGeom prst="rect">
            <a:avLst/>
          </a:prstGeom>
        </p:spPr>
      </p:pic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D5B9B02D-A859-765F-00BF-3B3CB95A4B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164" y="6064031"/>
            <a:ext cx="1128376" cy="65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1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C2895-1ED2-922E-8AEA-6FB77CD9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A4444B-4627-E6A7-AD03-4D2103D8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AF8665-5D29-42F9-2053-EAA16FD3E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BFAE7-5E75-DAB0-C267-AB3ACAD6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8668B7-D3E6-E904-7BD8-D7768FCC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01E7A1-CA8C-47A2-F65C-89AA9B73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5403-5924-4D95-9D5D-69D8DCF8F11E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BE11D62-BBCB-AC97-A592-332787496A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620" y="6064031"/>
            <a:ext cx="1705180" cy="657444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A409B033-E7AA-F243-861D-8E96F46286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164" y="6064031"/>
            <a:ext cx="1128376" cy="65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7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21FBA7-09D1-8CAA-744E-B139D562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7BD016-18A8-0AEE-7111-88FF8A5E4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E246B8-8A6E-E509-D3AC-17AC5BEF4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03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375403-5924-4D95-9D5D-69D8DCF8F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C81E034-21BC-3229-FE4F-DA0C2184557A}"/>
              </a:ext>
            </a:extLst>
          </p:cNvPr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3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D698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D69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D69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D69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D69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D69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47E09-6808-3D8C-E6EA-DC59EA96E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F78271-D478-04DE-EBE5-E971CD567E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51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EEA13-7648-38A3-2136-D0E7FD7C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4F3AA2-FF67-5B22-ED3A-91C3E51D8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CC5EDB-A84C-2F78-B89C-116A1B57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5403-5924-4D95-9D5D-69D8DCF8F11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2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10CFA-191D-5B00-0D4C-B5B455FE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B5F7B-5C74-53DD-91EC-D5F60B921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25AA81-7272-3C19-8CD7-55F0A40EE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5403-5924-4D95-9D5D-69D8DCF8F11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27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47E09-6808-3D8C-E6EA-DC59EA96E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F78271-D478-04DE-EBE5-E971CD567E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340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64B3B143DF2A45B356BE896DEB8B2D" ma:contentTypeVersion="16" ma:contentTypeDescription="Create a new document." ma:contentTypeScope="" ma:versionID="47bf748113b840d74e87b5747a7eda63">
  <xsd:schema xmlns:xsd="http://www.w3.org/2001/XMLSchema" xmlns:xs="http://www.w3.org/2001/XMLSchema" xmlns:p="http://schemas.microsoft.com/office/2006/metadata/properties" xmlns:ns3="b9e74b25-60bf-4573-9592-861d20db1fb8" xmlns:ns4="0096cd62-b692-4581-a0c3-3d1a93daa034" targetNamespace="http://schemas.microsoft.com/office/2006/metadata/properties" ma:root="true" ma:fieldsID="139f0981888988d817db949cd94f02c3" ns3:_="" ns4:_="">
    <xsd:import namespace="b9e74b25-60bf-4573-9592-861d20db1fb8"/>
    <xsd:import namespace="0096cd62-b692-4581-a0c3-3d1a93daa0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74b25-60bf-4573-9592-861d20db1f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6cd62-b692-4581-a0c3-3d1a93daa03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9e74b25-60bf-4573-9592-861d20db1fb8" xsi:nil="true"/>
  </documentManagement>
</p:properties>
</file>

<file path=customXml/itemProps1.xml><?xml version="1.0" encoding="utf-8"?>
<ds:datastoreItem xmlns:ds="http://schemas.openxmlformats.org/officeDocument/2006/customXml" ds:itemID="{4D5FEB56-5F38-4531-A72A-4573B52B5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e74b25-60bf-4573-9592-861d20db1fb8"/>
    <ds:schemaRef ds:uri="0096cd62-b692-4581-a0c3-3d1a93daa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30B4AF-97BB-43F3-96C0-AF0859551A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4068B8-E420-4D1D-A5E7-ED6C8A25142E}">
  <ds:schemaRefs>
    <ds:schemaRef ds:uri="0096cd62-b692-4581-a0c3-3d1a93daa034"/>
    <ds:schemaRef ds:uri="http://www.w3.org/XML/1998/namespace"/>
    <ds:schemaRef ds:uri="http://schemas.microsoft.com/office/2006/documentManagement/types"/>
    <ds:schemaRef ds:uri="b9e74b25-60bf-4573-9592-861d20db1fb8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Abel Monfort De Bedoya</dc:creator>
  <cp:lastModifiedBy>Abel Monfort De Bedoya</cp:lastModifiedBy>
  <cp:revision>1</cp:revision>
  <dcterms:created xsi:type="dcterms:W3CDTF">2023-08-26T12:10:00Z</dcterms:created>
  <dcterms:modified xsi:type="dcterms:W3CDTF">2023-08-26T12:20:45Z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0x0101006264B3B143DF2A45B356BE896DEB8B2D</vt:lpwstr>
  </property>
</Properties>
</file>